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497" r:id="rId3"/>
    <p:sldId id="588" r:id="rId4"/>
    <p:sldId id="579" r:id="rId5"/>
    <p:sldId id="580" r:id="rId6"/>
    <p:sldId id="581" r:id="rId7"/>
    <p:sldId id="582" r:id="rId8"/>
    <p:sldId id="583" r:id="rId9"/>
    <p:sldId id="584" r:id="rId10"/>
    <p:sldId id="585" r:id="rId11"/>
    <p:sldId id="587" r:id="rId12"/>
    <p:sldId id="58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8B8"/>
    <a:srgbClr val="084BB8"/>
    <a:srgbClr val="F09A1C"/>
    <a:srgbClr val="3F715D"/>
    <a:srgbClr val="9D62BE"/>
    <a:srgbClr val="21EB26"/>
    <a:srgbClr val="D426E6"/>
    <a:srgbClr val="D1F22E"/>
    <a:srgbClr val="37C7E9"/>
    <a:srgbClr val="E6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5657" autoAdjust="0"/>
  </p:normalViewPr>
  <p:slideViewPr>
    <p:cSldViewPr>
      <p:cViewPr>
        <p:scale>
          <a:sx n="100" d="100"/>
          <a:sy n="100" d="100"/>
        </p:scale>
        <p:origin x="-1932" y="-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94.xml"/><Relationship Id="rId7" Type="http://schemas.openxmlformats.org/officeDocument/2006/relationships/image" Target="../media/image20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2.png"/><Relationship Id="rId5" Type="http://schemas.openxmlformats.org/officeDocument/2006/relationships/tags" Target="../tags/tag96.xml"/><Relationship Id="rId10" Type="http://schemas.openxmlformats.org/officeDocument/2006/relationships/image" Target="../media/image91.png"/><Relationship Id="rId4" Type="http://schemas.openxmlformats.org/officeDocument/2006/relationships/tags" Target="../tags/tag95.xml"/><Relationship Id="rId9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image" Target="../media/image93.png"/><Relationship Id="rId26" Type="http://schemas.openxmlformats.org/officeDocument/2006/relationships/image" Target="../media/image100.png"/><Relationship Id="rId3" Type="http://schemas.openxmlformats.org/officeDocument/2006/relationships/tags" Target="../tags/tag99.xml"/><Relationship Id="rId21" Type="http://schemas.openxmlformats.org/officeDocument/2006/relationships/image" Target="../media/image96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20.png"/><Relationship Id="rId25" Type="http://schemas.openxmlformats.org/officeDocument/2006/relationships/image" Target="../media/image99.png"/><Relationship Id="rId2" Type="http://schemas.openxmlformats.org/officeDocument/2006/relationships/tags" Target="../tags/tag9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95.png"/><Relationship Id="rId29" Type="http://schemas.openxmlformats.org/officeDocument/2006/relationships/image" Target="../media/image103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98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image" Target="../media/image61.png"/><Relationship Id="rId28" Type="http://schemas.openxmlformats.org/officeDocument/2006/relationships/image" Target="../media/image102.png"/><Relationship Id="rId10" Type="http://schemas.openxmlformats.org/officeDocument/2006/relationships/tags" Target="../tags/tag106.xml"/><Relationship Id="rId19" Type="http://schemas.openxmlformats.org/officeDocument/2006/relationships/image" Target="../media/image94.png"/><Relationship Id="rId31" Type="http://schemas.openxmlformats.org/officeDocument/2006/relationships/image" Target="../media/image105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97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107.png"/><Relationship Id="rId18" Type="http://schemas.openxmlformats.org/officeDocument/2006/relationships/image" Target="../media/image111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106.png"/><Relationship Id="rId17" Type="http://schemas.openxmlformats.org/officeDocument/2006/relationships/image" Target="../media/image110.png"/><Relationship Id="rId2" Type="http://schemas.openxmlformats.org/officeDocument/2006/relationships/tags" Target="../tags/tag113.xml"/><Relationship Id="rId16" Type="http://schemas.openxmlformats.org/officeDocument/2006/relationships/image" Target="../media/image73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20.png"/><Relationship Id="rId5" Type="http://schemas.openxmlformats.org/officeDocument/2006/relationships/tags" Target="../tags/tag116.xml"/><Relationship Id="rId15" Type="http://schemas.openxmlformats.org/officeDocument/2006/relationships/image" Target="../media/image109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9.xml"/><Relationship Id="rId21" Type="http://schemas.openxmlformats.org/officeDocument/2006/relationships/image" Target="../media/image17.png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" Type="http://schemas.openxmlformats.org/officeDocument/2006/relationships/tags" Target="../tags/tag8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16.xml"/><Relationship Id="rId19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tags" Target="../tags/tag20.xml"/><Relationship Id="rId21" Type="http://schemas.openxmlformats.org/officeDocument/2006/relationships/image" Target="../media/image26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tags" Target="../tags/tag1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29.png"/><Relationship Id="rId5" Type="http://schemas.openxmlformats.org/officeDocument/2006/relationships/tags" Target="../tags/tag22.xml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tags" Target="../tags/tag27.xml"/><Relationship Id="rId19" Type="http://schemas.openxmlformats.org/officeDocument/2006/relationships/image" Target="../media/image24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tags" Target="../tags/tag33.xml"/><Relationship Id="rId21" Type="http://schemas.openxmlformats.org/officeDocument/2006/relationships/image" Target="../media/image37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tags" Target="../tags/tag32.xml"/><Relationship Id="rId16" Type="http://schemas.openxmlformats.org/officeDocument/2006/relationships/image" Target="../media/image20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40.png"/><Relationship Id="rId5" Type="http://schemas.openxmlformats.org/officeDocument/2006/relationships/tags" Target="../tags/tag3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tags" Target="../tags/tag40.xml"/><Relationship Id="rId19" Type="http://schemas.openxmlformats.org/officeDocument/2006/relationships/image" Target="../media/image35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tags" Target="../tags/tag47.xml"/><Relationship Id="rId21" Type="http://schemas.openxmlformats.org/officeDocument/2006/relationships/image" Target="../media/image49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20.png"/><Relationship Id="rId25" Type="http://schemas.openxmlformats.org/officeDocument/2006/relationships/image" Target="../media/image53.png"/><Relationship Id="rId2" Type="http://schemas.openxmlformats.org/officeDocument/2006/relationships/tags" Target="../tags/tag4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52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tags" Target="../tags/tag54.xml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tags" Target="../tags/tag62.xml"/><Relationship Id="rId21" Type="http://schemas.openxmlformats.org/officeDocument/2006/relationships/image" Target="../media/image65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tags" Target="../tags/tag61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68.png"/><Relationship Id="rId5" Type="http://schemas.openxmlformats.org/officeDocument/2006/relationships/tags" Target="../tags/tag64.xml"/><Relationship Id="rId15" Type="http://schemas.openxmlformats.org/officeDocument/2006/relationships/image" Target="../media/image20.png"/><Relationship Id="rId23" Type="http://schemas.openxmlformats.org/officeDocument/2006/relationships/image" Target="../media/image67.png"/><Relationship Id="rId10" Type="http://schemas.openxmlformats.org/officeDocument/2006/relationships/tags" Target="../tags/tag69.xml"/><Relationship Id="rId19" Type="http://schemas.openxmlformats.org/officeDocument/2006/relationships/image" Target="../media/image63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tags" Target="../tags/tag74.xml"/><Relationship Id="rId16" Type="http://schemas.openxmlformats.org/officeDocument/2006/relationships/image" Target="../media/image76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20.png"/><Relationship Id="rId5" Type="http://schemas.openxmlformats.org/officeDocument/2006/relationships/tags" Target="../tags/tag77.xml"/><Relationship Id="rId15" Type="http://schemas.openxmlformats.org/officeDocument/2006/relationships/image" Target="../media/image7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9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tags" Target="../tags/tag84.xml"/><Relationship Id="rId21" Type="http://schemas.openxmlformats.org/officeDocument/2006/relationships/image" Target="../media/image88.png"/><Relationship Id="rId7" Type="http://schemas.openxmlformats.org/officeDocument/2006/relationships/tags" Target="../tags/tag88.xml"/><Relationship Id="rId12" Type="http://schemas.openxmlformats.org/officeDocument/2006/relationships/image" Target="../media/image20.png"/><Relationship Id="rId17" Type="http://schemas.openxmlformats.org/officeDocument/2006/relationships/image" Target="../media/image84.png"/><Relationship Id="rId2" Type="http://schemas.openxmlformats.org/officeDocument/2006/relationships/tags" Target="../tags/tag83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15" Type="http://schemas.openxmlformats.org/officeDocument/2006/relationships/image" Target="../media/image82.png"/><Relationship Id="rId10" Type="http://schemas.openxmlformats.org/officeDocument/2006/relationships/tags" Target="../tags/tag91.xml"/><Relationship Id="rId19" Type="http://schemas.openxmlformats.org/officeDocument/2006/relationships/image" Target="../media/image86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3" y="971550"/>
            <a:ext cx="4707255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42975"/>
            <a:ext cx="975360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600202"/>
            <a:ext cx="7753350" cy="4857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3" y="2639695"/>
            <a:ext cx="469963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887730"/>
            <a:ext cx="2592705" cy="224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7861935" cy="2628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39290"/>
            <a:ext cx="6377940" cy="2362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6" y="2533015"/>
            <a:ext cx="7909560" cy="5372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57" y="3362326"/>
            <a:ext cx="6842760" cy="5391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1" y="3352800"/>
            <a:ext cx="758190" cy="179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4185920"/>
            <a:ext cx="1800225" cy="255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6" y="4185920"/>
            <a:ext cx="1259205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55" y="4164965"/>
            <a:ext cx="1419225" cy="276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9" y="4175125"/>
            <a:ext cx="1259205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6" y="4175125"/>
            <a:ext cx="1329690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4756785"/>
            <a:ext cx="4791075" cy="2552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7" y="5410200"/>
            <a:ext cx="7879080" cy="2266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3" y="5829938"/>
            <a:ext cx="7983855" cy="5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7730"/>
            <a:ext cx="4796790" cy="253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91614"/>
            <a:ext cx="750189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2" y="1905000"/>
            <a:ext cx="1171575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5610"/>
            <a:ext cx="6920865" cy="2362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986373"/>
            <a:ext cx="536639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91865"/>
            <a:ext cx="8660130" cy="2628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90" y="3838575"/>
            <a:ext cx="536639" cy="2108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114801"/>
            <a:ext cx="8058150" cy="4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20" y="2311682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7378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07" y="2837509"/>
            <a:ext cx="2461260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97" y="3922050"/>
            <a:ext cx="2392680" cy="226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84" y="4444374"/>
            <a:ext cx="226695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40449"/>
            <a:ext cx="1437513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760096"/>
            <a:ext cx="8322945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1524000"/>
            <a:ext cx="4297680" cy="224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5" y="2082800"/>
            <a:ext cx="8044815" cy="541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0" y="3276600"/>
            <a:ext cx="471678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88" y="3021329"/>
            <a:ext cx="1428750" cy="7410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5" y="4795844"/>
            <a:ext cx="7435215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88" y="4008120"/>
            <a:ext cx="1482090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13" y="4000500"/>
            <a:ext cx="1760792" cy="4491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29" y="5239706"/>
            <a:ext cx="1956435" cy="2686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1" y="5885497"/>
            <a:ext cx="7720965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992506"/>
            <a:ext cx="2762250" cy="184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" y="1525905"/>
            <a:ext cx="7941945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" y="2057400"/>
            <a:ext cx="4459605" cy="236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590800"/>
            <a:ext cx="512064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2" y="3200400"/>
            <a:ext cx="325945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33800"/>
            <a:ext cx="4554855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74661"/>
            <a:ext cx="1793367" cy="152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43400"/>
            <a:ext cx="1908810" cy="2533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59" y="4356067"/>
            <a:ext cx="2381441" cy="2280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5" y="5123495"/>
            <a:ext cx="4554855" cy="2533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5" y="5717856"/>
            <a:ext cx="6654165" cy="2343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4" y="6248400"/>
            <a:ext cx="700278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088706"/>
            <a:ext cx="1154430" cy="222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23924"/>
            <a:ext cx="1624965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23924"/>
            <a:ext cx="312039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1765935"/>
            <a:ext cx="4745355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55545"/>
            <a:ext cx="1916430" cy="245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02" y="2321242"/>
            <a:ext cx="1851660" cy="514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71800"/>
            <a:ext cx="3722370" cy="3067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" y="3810000"/>
            <a:ext cx="7225665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6" y="4419600"/>
            <a:ext cx="172593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14" y="4242435"/>
            <a:ext cx="2032635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06" y="4265295"/>
            <a:ext cx="2750820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" y="5166360"/>
            <a:ext cx="6896100" cy="2743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6" y="5867400"/>
            <a:ext cx="7772400" cy="3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5" y="810579"/>
            <a:ext cx="7581900" cy="5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6" y="1668781"/>
            <a:ext cx="8414385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5" y="2397761"/>
            <a:ext cx="517207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95" y="2943226"/>
            <a:ext cx="404622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5" y="2830831"/>
            <a:ext cx="2021396" cy="4800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6" y="3646742"/>
            <a:ext cx="1368171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97" y="3602356"/>
            <a:ext cx="284416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7" y="4155377"/>
            <a:ext cx="2665095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31" y="4154427"/>
            <a:ext cx="1891665" cy="2533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41" y="4170617"/>
            <a:ext cx="3420428" cy="4800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5" y="5105400"/>
            <a:ext cx="8711565" cy="5200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2" y="5616575"/>
            <a:ext cx="2360295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71" y="5601333"/>
            <a:ext cx="3092958" cy="4800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54" y="6188931"/>
            <a:ext cx="3449574" cy="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90600"/>
            <a:ext cx="6981825" cy="53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44038"/>
            <a:ext cx="758190" cy="1790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3143"/>
            <a:ext cx="7757160" cy="5353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7" y="2566037"/>
            <a:ext cx="5349240" cy="2324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" y="3083252"/>
            <a:ext cx="8010525" cy="2266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4" y="3616649"/>
            <a:ext cx="331089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" y="4150049"/>
            <a:ext cx="3739515" cy="255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27" y="5087118"/>
            <a:ext cx="3842195" cy="2297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6" y="4739646"/>
            <a:ext cx="6156960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" y="5445449"/>
            <a:ext cx="4017645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" y="5912178"/>
            <a:ext cx="4562475" cy="2305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5912178"/>
            <a:ext cx="15621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905000"/>
            <a:ext cx="7587615" cy="52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2228850"/>
            <a:ext cx="536639" cy="210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931795"/>
            <a:ext cx="799528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990602"/>
            <a:ext cx="7658100" cy="4857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3657600"/>
            <a:ext cx="7804785" cy="533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1" y="4800601"/>
            <a:ext cx="7336155" cy="5372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8" y="5814060"/>
            <a:ext cx="5832729" cy="2057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8" y="6244590"/>
            <a:ext cx="3753041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3" y="260242"/>
            <a:ext cx="5510022" cy="24803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55345"/>
            <a:ext cx="7715250" cy="4914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1769745"/>
            <a:ext cx="6779895" cy="1847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2379345"/>
            <a:ext cx="5617845" cy="2362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1" y="2988946"/>
            <a:ext cx="5926455" cy="2266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4" y="4131945"/>
            <a:ext cx="6806565" cy="5695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8" y="3522345"/>
            <a:ext cx="6187440" cy="27432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55870"/>
            <a:ext cx="7042785" cy="53721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3" y="5579747"/>
            <a:ext cx="2110740" cy="106489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16" y="5866163"/>
            <a:ext cx="1649349" cy="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the data comes from a mixture of $k$ Gaussian distributions\\&#10;with means $\mu_1, \cdots, \mu_k$ and variance $1$.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Fact.} All eigenvalues of a \underline{real} symmetric matrix are real.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Lemma.} Eigenvectors of a symmetric matrix corresponding to &#10;distinct\\ eigenvalues are orthogonal.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Let $\V_1$ and $\V_2$ be two eigenvectors with &#10;eigenvalues $\lambda_1$ and $\lambda_2$\\ respectively&#10;where $\lambda_1 \neq \lambda_2$.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Proof.} 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en, $\lambda_1 \langle \V_1, \V_2 \rangle$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=  \langle A\V_1, \V_2 \rangle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=  \langle \V_1, A^T\V_2 \rangle$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=  \langle \V_1, A\V_2 \rangle$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=  \lambda_2 \langle \V_1, \V_2 \rangle$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Since $\lambda_1 \neq \lambda_2$, it must be that &#10;$\langle \V_1, \V_2 \rangle = 0$.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robability density at $x$ is proportional to: 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bf For any symmetric matrix there is an orthonormal eigenbasis.}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Any symmetric matrix $A$ be decomposed as $A = Q\ \Lambda\ Q^T$&#10;where $Q$ is an\\ orthonormal matrix whose columns are eigenvectors of $A$.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bf Positive Semidefinite (PSD) matrices.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A square matrix $A$ is called positive semidefinite if for all vectors $\V$,\\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V^T A \V \geq 0$.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Fact.} All eigenvalues of a symmetric PSD matrix are positive.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Why?&#10;}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Fact.} Any symmetric PSD matrix can be written as $U^TU$ for &#10;some matrix $U$.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Why?&#10;}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i=1}^k e^{-\|x - \mu_i\|^2} $$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Fact.} If the eigenvalues of a real symmetric matrix are positive&#10;then the\\ matrix is PSD.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robability that we obtain the given data $x_1, \cdots, x_n$&#10;assuming\\ the above is proportional to: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e^{- \|x - \mu(x)\|^2}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mu(x)$ is the center\\ closest to $x$&#10;}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^{- \sum_{i=1}^n \|x_i - \mu(x_i)\|^2}$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probability is maximized when is &#10;$\sum_{i=1}^n \|x_i - \mu(x_i)\|^2$&#10;minimized, \\which is what $k$-means does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A$ be a $n \times n$ matrix.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A nonzero vector $\V$ is an eigenvector of $A$ if $A\V = \lambda \V$ &#10;for some scalar $\lambda$.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value $\lambda$ is called an eigenvalue of $A$.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ach eigenvector has an associated eigenvalue.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A\V = \lambda \V \implies (\lambda I - A)\V = 0$ 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\implies$ columns of $A$ are linearly dependent 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ince $\mathbf{v}$ is nonzero&#10;}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\implies |\lambda I  - A| = 0$ 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|\cdot|$ denotes determinant&#10;}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|\lambda I  - A|$ is a polynomial of degree $n$ in $\lambda$.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This polynomial is called the {\em characteristic polynomial} of $A$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The eigenvalues of $A$ are roots of the characteristic polynomial.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{\bf Example.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A =&#10;\begin{bmatrix}&#10;0.8 &amp; 0.3 \\&#10;0.2 &amp; 0.7&#10;\end{bmatrix}&#10;$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\lambda I - A =&#10;\begin{bmatrix}&#10;\lambda - 0.8 &amp; -0.3 \\&#10;-0.2 &amp; \lambda - 0.7&#10;\end{bmatrix}&#10;$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|\lambda I - A| =&#10;(\lambda - 0.8)\times (\lambda - 0.7) - 0.2\times 0.3&#10;$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 = \lambda^2 - 1.5 \lambda + 0.5$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 = (\lambda-1)(\lambda - \frac{1}{2})$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The eigenvalues of $A$ are $1$ and $\frac{1}{2}$.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How do we find the eigenvector(s) corresponding to eigenvalue $1$?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[MMDS]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 (1\cdot I - A) \V = 0$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\implies&#10;\begin{bmatrix}&#10;0.2 &amp; -0.3 \\&#10;-0.2 &amp; 0.3&#10;\end{bmatrix}&#10;$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$$\implies&#10;\begin{bmatrix}&#10;0.2 &amp; -0.3 \\&#10;-0.2 &amp; 0.3&#10;\end{bmatrix}&#10;\V = 0&#10;$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Any multiple of $[0.3\ \ 0.2]^T$ is an eigenvector with eigenvalue $1$.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&#10;Similarly any multiple of $[1\ -1]^T$ is an eigenvector with eigenvalue $\frac{1}{2}$.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As mentioned before, the eigenvalues of an $n \times n$ matrix $A$ &#10;are roots\\ of its characteristic polynomial $|\lambda I - A|$.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ere are $n$ roots, including multiple roots. These can have complex values.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If $\lambda_1, \cdots, \lambda_n$ are the eigenvalues, we can write: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|\lambda I - A| = (\lambda - \lambda_1)\times \cdots \times (\lambda - \lambda_n)$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uggested Reading}\\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y is the constant\\ of proportionality $1$?&#10;}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tting $\lambda = 0$,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|-A| = (-1)^n \lambda_1 \lambda_2 \cdots \lambda_n$.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Since $|-A| = (-1)^n |A|$,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lambda_1 \lambda_2 \cdots \lambda_n = |A|$.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Product of eigenvalues of a matrix\\ is equal to its determinant.&#10;}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By comparing the coefficient of $\lambda^{n-1}$ in $|\lambda I - A|$&#10;and $(\lambda - \lambda_1)\times \cdots \times(\lambda - \lambda_n)$,&#10;we obtain: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lambda_1 + \cdots + \lambda_n = tr(A)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um of eigenvalues of a matrix\\ is equal to its trace.&#10;}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race of a square matrix is defined\\&#10;as the sum of its diagonal entries.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[FoDS].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Lemma.} Eigenvalues corresponding to distinct eigenvalues are\\ &#10;linearly independent.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{\bf Proof.} 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If not, consider the smallest subset of eigenvectors $\V_1, \cdots, \V_k$&#10;that are\\ linearly dependent.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Let $\lambda_1, \cdots, \lambda_k$ be the corresponding eigenvalues.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is means that $\exists$ non-zero scalars $c_1,\cdots, c_k$ s.t.&#10;$c_1 \V_1 + \cdots + c_k \V_k  = \mathbf{0}$.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implies A (c_1\V_1 + \cdots + c_k \V_k) = \mathbf{0}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implies  (c_1\,\lambda_1\V_1 + \cdots + c_k\,\lambda_k \V_k) = \mathbf{0}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since $c_k \V_k = -(c_1\V_1 + \cdots + c_{k-1}\V_{k-1})$&#10;}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implies  (c_1\,(\lambda_1 - \lambda_k)\,\V_1 + \cdots + c_{k-1}\,(\lambda_{k-1}-\lambda_k)\, \V_{k-1}) = \mathbf{0}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&#10;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Note that for $i\neq k$, $c_i\,(\lambda_i - \lambda_k) \neq 0$.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\implies$ $\V_1, \cdots, \V_{k-1}$ are linearly dependent.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Contradiction!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If $\V_1$ and $\V_2$ are eigenvectors with the same eigenvalue $&#10;\lambda$ then so are\\ all linear combinations of $\V_1$ and $\V_2$.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Why?&#10;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is means that eigenvectors with the same eigenvalue form a subspace.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If all eigenvalues of an $n \times n$ matrix&#10; are distinct then its eigenvectors\\ form a basis&#10;of $\R^n$.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For such subspaces, we can always choose a basis consisting of linearly\\ &#10;independent vectors.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C}{\mathbb{C}}&#10;\newcommand{\V}{\mathbf{v}}&#10;\begin{document}\noindent&#10;{\bf Conclusion.} There is basis in $\C^n$ formed by &#10;linearly independent\\ eigenvectors of $A$. It is called&#10;an {\em eigenbasis} of $A$.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Exercise.} Design a polynomial time algorithm for $k$ means &#10;in $1$-dimension.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We may assume that the eigenbasis vectors are unit length.&#10;}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However, they need not be orthogonal.&#10;}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We can think of a matrix $A$ as a linear transformation $T$ that&#10;maps a\\ vector $\V$ to the vector $A\V$.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e matrix $A$ describes $T$ in the standard orthonormal&#10;basis.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Let us describe $T$ in an eigenbasis $\V_1, \cdots, \V_n$ of $A$.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We can write any vector $\V$ as &#10;$\V = \alpha_1 \V_1 + \cdots + \alpha_n \V_n$.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Now, $A\V = \lambda_1\,\alpha_1 \V_1  + \cdots + \lambda_n \alpha_n \V_n$&#10;which is $[\lambda_1 \alpha_1 \cdots \lambda_n \alpha_n]^T$\\ in the eigenbasis.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In the eigenbasis, the vector $\V$ is the vector&#10;$[\alpha_1 \cdots \alpha_n]^T$.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us the transformation $T$ is described in the eigenbasis by &#10;the\\ diagonal matrix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Maximum Likelyhood motivation.} 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$\Lambda =&#10;\begin{bmatrix}&#10;\lambda_1 &amp; &amp; \\&#10;&amp; \ddots &amp;\\&#10;&amp; &amp; \lambda_n&#10;\end{bmatrix}&#10;$$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textcolor{blue}{\em&#10;Often written as\\ $\text{diag}(\lambda_1, \cdots, \lambda_n)$.&#10;}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us any matrix $A$ can be decomposed as: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$$Q \ \Lambda\ Q^{-1}$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where $Q$ is the basis change transformation from the eigenbasis&#10;to the\\ standard basis.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This is called an {\em eigen-decomposition} of $A$.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igenvalues and Eigenvectors&#10;}}&#10;&#10;&#10;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\bf Symmetric matrices.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R}{\mathbb{R}}&#10;\newcommand{\V}{\mathbf{v}}&#10;\begin{document}\noindent&#10;A square matrix $A$ with real entries is said to be symmetric if $A = A^T$.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44657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1108</cp:revision>
  <dcterms:created xsi:type="dcterms:W3CDTF">2014-01-26T12:33:15Z</dcterms:created>
  <dcterms:modified xsi:type="dcterms:W3CDTF">2018-03-13T06:22:18Z</dcterms:modified>
</cp:coreProperties>
</file>